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0" r:id="rId2"/>
    <p:sldId id="258" r:id="rId3"/>
    <p:sldId id="317" r:id="rId4"/>
    <p:sldId id="318" r:id="rId5"/>
    <p:sldId id="319" r:id="rId6"/>
    <p:sldId id="320" r:id="rId7"/>
    <p:sldId id="259" r:id="rId8"/>
    <p:sldId id="321" r:id="rId9"/>
    <p:sldId id="322" r:id="rId10"/>
    <p:sldId id="323" r:id="rId11"/>
    <p:sldId id="324" r:id="rId12"/>
    <p:sldId id="269" r:id="rId13"/>
    <p:sldId id="325" r:id="rId14"/>
    <p:sldId id="326" r:id="rId15"/>
    <p:sldId id="327" r:id="rId16"/>
    <p:sldId id="328" r:id="rId17"/>
    <p:sldId id="278" r:id="rId18"/>
    <p:sldId id="279" r:id="rId19"/>
    <p:sldId id="280" r:id="rId20"/>
    <p:sldId id="276" r:id="rId21"/>
    <p:sldId id="281" r:id="rId22"/>
    <p:sldId id="282" r:id="rId23"/>
    <p:sldId id="283" r:id="rId24"/>
    <p:sldId id="309" r:id="rId25"/>
    <p:sldId id="310" r:id="rId26"/>
    <p:sldId id="311" r:id="rId27"/>
    <p:sldId id="312" r:id="rId28"/>
    <p:sldId id="329" r:id="rId29"/>
    <p:sldId id="330" r:id="rId30"/>
    <p:sldId id="331" r:id="rId31"/>
    <p:sldId id="332" r:id="rId32"/>
    <p:sldId id="316" r:id="rId33"/>
    <p:sldId id="334" r:id="rId34"/>
    <p:sldId id="335" r:id="rId35"/>
    <p:sldId id="336" r:id="rId36"/>
    <p:sldId id="33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FF"/>
    <a:srgbClr val="324FAC"/>
    <a:srgbClr val="546DB4"/>
    <a:srgbClr val="4883E4"/>
    <a:srgbClr val="44B2AD"/>
    <a:srgbClr val="0000FF"/>
    <a:srgbClr val="FF6161"/>
    <a:srgbClr val="990099"/>
    <a:srgbClr val="008000"/>
    <a:srgbClr val="1F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9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34" Type="http://schemas.openxmlformats.org/officeDocument/2006/relationships/slide" Target="slide34.xml"/><Relationship Id="rId7" Type="http://schemas.openxmlformats.org/officeDocument/2006/relationships/slide" Target="slide6.xml"/><Relationship Id="rId12" Type="http://schemas.openxmlformats.org/officeDocument/2006/relationships/slide" Target="slide32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3.xml"/><Relationship Id="rId2" Type="http://schemas.openxmlformats.org/officeDocument/2006/relationships/image" Target="../media/image2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slide" Target="slide36.xml"/><Relationship Id="rId10" Type="http://schemas.openxmlformats.org/officeDocument/2006/relationships/slide" Target="slide9.xml"/><Relationship Id="rId19" Type="http://schemas.openxmlformats.org/officeDocument/2006/relationships/slide" Target="slide20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3.jpeg"/><Relationship Id="rId7" Type="http://schemas.openxmlformats.org/officeDocument/2006/relationships/image" Target="../media/image54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40.png"/><Relationship Id="rId5" Type="http://schemas.openxmlformats.org/officeDocument/2006/relationships/image" Target="../media/image52.wmf"/><Relationship Id="rId10" Type="http://schemas.openxmlformats.org/officeDocument/2006/relationships/image" Target="../media/image39.png"/><Relationship Id="rId4" Type="http://schemas.openxmlformats.org/officeDocument/2006/relationships/image" Target="../media/image51.wmf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33.jpeg"/><Relationship Id="rId7" Type="http://schemas.openxmlformats.org/officeDocument/2006/relationships/image" Target="../media/image5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1" Type="http://schemas.openxmlformats.org/officeDocument/2006/relationships/image" Target="../media/image39.png"/><Relationship Id="rId5" Type="http://schemas.openxmlformats.org/officeDocument/2006/relationships/image" Target="../media/image57.wmf"/><Relationship Id="rId10" Type="http://schemas.openxmlformats.org/officeDocument/2006/relationships/image" Target="../media/image40.png"/><Relationship Id="rId4" Type="http://schemas.openxmlformats.org/officeDocument/2006/relationships/image" Target="../media/image56.wmf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png"/><Relationship Id="rId7" Type="http://schemas.openxmlformats.org/officeDocument/2006/relationships/image" Target="../media/image65.wmf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11" Type="http://schemas.openxmlformats.org/officeDocument/2006/relationships/image" Target="../media/image68.png"/><Relationship Id="rId5" Type="http://schemas.openxmlformats.org/officeDocument/2006/relationships/image" Target="../media/image63.wmf"/><Relationship Id="rId10" Type="http://schemas.openxmlformats.org/officeDocument/2006/relationships/slide" Target="slide1.xml"/><Relationship Id="rId4" Type="http://schemas.openxmlformats.org/officeDocument/2006/relationships/image" Target="../media/image62.jpeg"/><Relationship Id="rId9" Type="http://schemas.openxmlformats.org/officeDocument/2006/relationships/image" Target="../media/image6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1.png"/><Relationship Id="rId7" Type="http://schemas.openxmlformats.org/officeDocument/2006/relationships/image" Target="../media/image71.wmf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11" Type="http://schemas.openxmlformats.org/officeDocument/2006/relationships/image" Target="../media/image68.png"/><Relationship Id="rId5" Type="http://schemas.openxmlformats.org/officeDocument/2006/relationships/image" Target="../media/image69.wmf"/><Relationship Id="rId10" Type="http://schemas.openxmlformats.org/officeDocument/2006/relationships/slide" Target="slide1.xml"/><Relationship Id="rId4" Type="http://schemas.openxmlformats.org/officeDocument/2006/relationships/image" Target="../media/image62.jpeg"/><Relationship Id="rId9" Type="http://schemas.openxmlformats.org/officeDocument/2006/relationships/image" Target="../media/image7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61.png"/><Relationship Id="rId7" Type="http://schemas.openxmlformats.org/officeDocument/2006/relationships/image" Target="../media/image76.wmf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11" Type="http://schemas.openxmlformats.org/officeDocument/2006/relationships/image" Target="../media/image68.png"/><Relationship Id="rId5" Type="http://schemas.openxmlformats.org/officeDocument/2006/relationships/image" Target="../media/image74.wmf"/><Relationship Id="rId10" Type="http://schemas.openxmlformats.org/officeDocument/2006/relationships/slide" Target="slide1.xml"/><Relationship Id="rId4" Type="http://schemas.openxmlformats.org/officeDocument/2006/relationships/image" Target="../media/image62.jpeg"/><Relationship Id="rId9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61.png"/><Relationship Id="rId7" Type="http://schemas.openxmlformats.org/officeDocument/2006/relationships/image" Target="../media/image81.wmf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11" Type="http://schemas.openxmlformats.org/officeDocument/2006/relationships/image" Target="../media/image68.png"/><Relationship Id="rId5" Type="http://schemas.openxmlformats.org/officeDocument/2006/relationships/image" Target="../media/image79.wmf"/><Relationship Id="rId10" Type="http://schemas.openxmlformats.org/officeDocument/2006/relationships/slide" Target="slide1.xml"/><Relationship Id="rId4" Type="http://schemas.openxmlformats.org/officeDocument/2006/relationships/image" Target="../media/image62.jpeg"/><Relationship Id="rId9" Type="http://schemas.openxmlformats.org/officeDocument/2006/relationships/image" Target="../media/image8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61.png"/><Relationship Id="rId7" Type="http://schemas.openxmlformats.org/officeDocument/2006/relationships/image" Target="../media/image86.wmf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11" Type="http://schemas.openxmlformats.org/officeDocument/2006/relationships/image" Target="../media/image68.png"/><Relationship Id="rId5" Type="http://schemas.openxmlformats.org/officeDocument/2006/relationships/image" Target="../media/image84.wmf"/><Relationship Id="rId10" Type="http://schemas.openxmlformats.org/officeDocument/2006/relationships/slide" Target="slide1.xml"/><Relationship Id="rId4" Type="http://schemas.openxmlformats.org/officeDocument/2006/relationships/image" Target="../media/image62.jpeg"/><Relationship Id="rId9" Type="http://schemas.openxmlformats.org/officeDocument/2006/relationships/image" Target="../media/image8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jpeg"/><Relationship Id="rId7" Type="http://schemas.openxmlformats.org/officeDocument/2006/relationships/image" Target="../media/image93.wmf"/><Relationship Id="rId12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image" Target="../media/image10.jpeg"/><Relationship Id="rId5" Type="http://schemas.openxmlformats.org/officeDocument/2006/relationships/image" Target="../media/image91.wmf"/><Relationship Id="rId10" Type="http://schemas.openxmlformats.org/officeDocument/2006/relationships/slide" Target="slide1.xml"/><Relationship Id="rId4" Type="http://schemas.openxmlformats.org/officeDocument/2006/relationships/image" Target="../media/image90.png"/><Relationship Id="rId9" Type="http://schemas.openxmlformats.org/officeDocument/2006/relationships/image" Target="../media/image9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89.jpeg"/><Relationship Id="rId7" Type="http://schemas.openxmlformats.org/officeDocument/2006/relationships/image" Target="../media/image99.wmf"/><Relationship Id="rId12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11" Type="http://schemas.openxmlformats.org/officeDocument/2006/relationships/image" Target="../media/image10.jpeg"/><Relationship Id="rId5" Type="http://schemas.openxmlformats.org/officeDocument/2006/relationships/image" Target="../media/image97.wmf"/><Relationship Id="rId10" Type="http://schemas.openxmlformats.org/officeDocument/2006/relationships/image" Target="../media/image101.wmf"/><Relationship Id="rId4" Type="http://schemas.openxmlformats.org/officeDocument/2006/relationships/image" Target="../media/image90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89.jpeg"/><Relationship Id="rId7" Type="http://schemas.openxmlformats.org/officeDocument/2006/relationships/image" Target="../media/image104.wmf"/><Relationship Id="rId12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wmf"/><Relationship Id="rId11" Type="http://schemas.openxmlformats.org/officeDocument/2006/relationships/image" Target="../media/image10.jpeg"/><Relationship Id="rId5" Type="http://schemas.openxmlformats.org/officeDocument/2006/relationships/image" Target="../media/image102.wmf"/><Relationship Id="rId10" Type="http://schemas.openxmlformats.org/officeDocument/2006/relationships/image" Target="../media/image106.wmf"/><Relationship Id="rId4" Type="http://schemas.openxmlformats.org/officeDocument/2006/relationships/image" Target="../media/image90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0.jpeg"/><Relationship Id="rId4" Type="http://schemas.openxmlformats.org/officeDocument/2006/relationships/image" Target="../media/image5.wmf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89.jpeg"/><Relationship Id="rId7" Type="http://schemas.openxmlformats.org/officeDocument/2006/relationships/image" Target="../media/image109.wmf"/><Relationship Id="rId12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wmf"/><Relationship Id="rId11" Type="http://schemas.openxmlformats.org/officeDocument/2006/relationships/image" Target="../media/image10.jpeg"/><Relationship Id="rId5" Type="http://schemas.openxmlformats.org/officeDocument/2006/relationships/image" Target="../media/image107.wmf"/><Relationship Id="rId10" Type="http://schemas.openxmlformats.org/officeDocument/2006/relationships/image" Target="../media/image111.wmf"/><Relationship Id="rId4" Type="http://schemas.openxmlformats.org/officeDocument/2006/relationships/image" Target="../media/image90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89.jpeg"/><Relationship Id="rId7" Type="http://schemas.openxmlformats.org/officeDocument/2006/relationships/image" Target="../media/image114.wmf"/><Relationship Id="rId12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wmf"/><Relationship Id="rId11" Type="http://schemas.openxmlformats.org/officeDocument/2006/relationships/image" Target="../media/image10.jpeg"/><Relationship Id="rId5" Type="http://schemas.openxmlformats.org/officeDocument/2006/relationships/image" Target="../media/image112.wmf"/><Relationship Id="rId10" Type="http://schemas.openxmlformats.org/officeDocument/2006/relationships/slide" Target="slide1.xml"/><Relationship Id="rId4" Type="http://schemas.openxmlformats.org/officeDocument/2006/relationships/image" Target="../media/image90.png"/><Relationship Id="rId9" Type="http://schemas.openxmlformats.org/officeDocument/2006/relationships/image" Target="../media/image11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jpeg"/><Relationship Id="rId7" Type="http://schemas.openxmlformats.org/officeDocument/2006/relationships/image" Target="../media/image122.w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11" Type="http://schemas.openxmlformats.org/officeDocument/2006/relationships/image" Target="../media/image2.jpeg"/><Relationship Id="rId5" Type="http://schemas.openxmlformats.org/officeDocument/2006/relationships/image" Target="../media/image120.wmf"/><Relationship Id="rId10" Type="http://schemas.openxmlformats.org/officeDocument/2006/relationships/image" Target="../media/image124.jpeg"/><Relationship Id="rId4" Type="http://schemas.openxmlformats.org/officeDocument/2006/relationships/image" Target="../media/image119.wmf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18.jpeg"/><Relationship Id="rId7" Type="http://schemas.openxmlformats.org/officeDocument/2006/relationships/image" Target="../media/image128.w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wmf"/><Relationship Id="rId11" Type="http://schemas.openxmlformats.org/officeDocument/2006/relationships/image" Target="../media/image2.jpeg"/><Relationship Id="rId5" Type="http://schemas.openxmlformats.org/officeDocument/2006/relationships/image" Target="../media/image126.wmf"/><Relationship Id="rId10" Type="http://schemas.openxmlformats.org/officeDocument/2006/relationships/image" Target="../media/image124.jpeg"/><Relationship Id="rId4" Type="http://schemas.openxmlformats.org/officeDocument/2006/relationships/image" Target="../media/image125.wmf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18.jpeg"/><Relationship Id="rId7" Type="http://schemas.openxmlformats.org/officeDocument/2006/relationships/image" Target="../media/image133.w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11" Type="http://schemas.openxmlformats.org/officeDocument/2006/relationships/image" Target="../media/image2.jpeg"/><Relationship Id="rId5" Type="http://schemas.openxmlformats.org/officeDocument/2006/relationships/image" Target="../media/image131.wmf"/><Relationship Id="rId10" Type="http://schemas.openxmlformats.org/officeDocument/2006/relationships/image" Target="../media/image124.jpeg"/><Relationship Id="rId4" Type="http://schemas.openxmlformats.org/officeDocument/2006/relationships/image" Target="../media/image130.wmf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18.jpeg"/><Relationship Id="rId7" Type="http://schemas.openxmlformats.org/officeDocument/2006/relationships/image" Target="../media/image138.w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wmf"/><Relationship Id="rId11" Type="http://schemas.openxmlformats.org/officeDocument/2006/relationships/image" Target="../media/image2.jpeg"/><Relationship Id="rId5" Type="http://schemas.openxmlformats.org/officeDocument/2006/relationships/image" Target="../media/image136.wmf"/><Relationship Id="rId10" Type="http://schemas.openxmlformats.org/officeDocument/2006/relationships/image" Target="../media/image124.jpeg"/><Relationship Id="rId4" Type="http://schemas.openxmlformats.org/officeDocument/2006/relationships/image" Target="../media/image135.wmf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8.jpeg"/><Relationship Id="rId7" Type="http://schemas.openxmlformats.org/officeDocument/2006/relationships/image" Target="../media/image143.w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wmf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0" Type="http://schemas.openxmlformats.org/officeDocument/2006/relationships/image" Target="../media/image2.jpeg"/><Relationship Id="rId4" Type="http://schemas.openxmlformats.org/officeDocument/2006/relationships/image" Target="../media/image140.wmf"/><Relationship Id="rId9" Type="http://schemas.openxmlformats.org/officeDocument/2006/relationships/image" Target="../media/image1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jpeg"/><Relationship Id="rId7" Type="http://schemas.openxmlformats.org/officeDocument/2006/relationships/image" Target="../media/image149.wmf"/><Relationship Id="rId12" Type="http://schemas.openxmlformats.org/officeDocument/2006/relationships/image" Target="../media/image15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wmf"/><Relationship Id="rId11" Type="http://schemas.openxmlformats.org/officeDocument/2006/relationships/image" Target="../media/image10.jpeg"/><Relationship Id="rId5" Type="http://schemas.openxmlformats.org/officeDocument/2006/relationships/image" Target="../media/image147.wmf"/><Relationship Id="rId10" Type="http://schemas.openxmlformats.org/officeDocument/2006/relationships/image" Target="../media/image151.png"/><Relationship Id="rId4" Type="http://schemas.openxmlformats.org/officeDocument/2006/relationships/image" Target="../media/image146.wmf"/><Relationship Id="rId9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5.jpeg"/><Relationship Id="rId7" Type="http://schemas.openxmlformats.org/officeDocument/2006/relationships/image" Target="../media/image156.wmf"/><Relationship Id="rId12" Type="http://schemas.openxmlformats.org/officeDocument/2006/relationships/image" Target="../media/image15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wmf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0" Type="http://schemas.openxmlformats.org/officeDocument/2006/relationships/image" Target="../media/image151.png"/><Relationship Id="rId4" Type="http://schemas.openxmlformats.org/officeDocument/2006/relationships/image" Target="../media/image153.wmf"/><Relationship Id="rId9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5.jpeg"/><Relationship Id="rId7" Type="http://schemas.openxmlformats.org/officeDocument/2006/relationships/image" Target="../media/image162.wmf"/><Relationship Id="rId12" Type="http://schemas.openxmlformats.org/officeDocument/2006/relationships/image" Target="../media/image16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wmf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0" Type="http://schemas.openxmlformats.org/officeDocument/2006/relationships/image" Target="../media/image151.png"/><Relationship Id="rId4" Type="http://schemas.openxmlformats.org/officeDocument/2006/relationships/image" Target="../media/image159.wm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0.jpeg"/><Relationship Id="rId4" Type="http://schemas.openxmlformats.org/officeDocument/2006/relationships/image" Target="../media/image12.wmf"/><Relationship Id="rId9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5.jpeg"/><Relationship Id="rId7" Type="http://schemas.openxmlformats.org/officeDocument/2006/relationships/image" Target="../media/image168.wmf"/><Relationship Id="rId12" Type="http://schemas.openxmlformats.org/officeDocument/2006/relationships/image" Target="../media/image17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wmf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0" Type="http://schemas.openxmlformats.org/officeDocument/2006/relationships/image" Target="../media/image151.png"/><Relationship Id="rId4" Type="http://schemas.openxmlformats.org/officeDocument/2006/relationships/image" Target="../media/image165.wmf"/><Relationship Id="rId9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5.jpeg"/><Relationship Id="rId7" Type="http://schemas.openxmlformats.org/officeDocument/2006/relationships/image" Target="../media/image174.wmf"/><Relationship Id="rId12" Type="http://schemas.openxmlformats.org/officeDocument/2006/relationships/image" Target="../media/image17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wmf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0" Type="http://schemas.openxmlformats.org/officeDocument/2006/relationships/image" Target="../media/image151.png"/><Relationship Id="rId4" Type="http://schemas.openxmlformats.org/officeDocument/2006/relationships/image" Target="../media/image171.wmf"/><Relationship Id="rId9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8.jpeg"/><Relationship Id="rId7" Type="http://schemas.openxmlformats.org/officeDocument/2006/relationships/image" Target="../media/image181.wmf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wmf"/><Relationship Id="rId11" Type="http://schemas.openxmlformats.org/officeDocument/2006/relationships/image" Target="../media/image10.jpeg"/><Relationship Id="rId5" Type="http://schemas.openxmlformats.org/officeDocument/2006/relationships/image" Target="../media/image179.wmf"/><Relationship Id="rId10" Type="http://schemas.openxmlformats.org/officeDocument/2006/relationships/image" Target="../media/image184.png"/><Relationship Id="rId4" Type="http://schemas.openxmlformats.org/officeDocument/2006/relationships/slide" Target="slide1.xml"/><Relationship Id="rId9" Type="http://schemas.openxmlformats.org/officeDocument/2006/relationships/image" Target="../media/image18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8.jpeg"/><Relationship Id="rId7" Type="http://schemas.openxmlformats.org/officeDocument/2006/relationships/image" Target="../media/image188.wmf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wmf"/><Relationship Id="rId11" Type="http://schemas.openxmlformats.org/officeDocument/2006/relationships/image" Target="../media/image189.wmf"/><Relationship Id="rId5" Type="http://schemas.openxmlformats.org/officeDocument/2006/relationships/image" Target="../media/image186.wmf"/><Relationship Id="rId10" Type="http://schemas.openxmlformats.org/officeDocument/2006/relationships/image" Target="../media/image10.jpeg"/><Relationship Id="rId4" Type="http://schemas.openxmlformats.org/officeDocument/2006/relationships/image" Target="../media/image185.wmf"/><Relationship Id="rId9" Type="http://schemas.openxmlformats.org/officeDocument/2006/relationships/image" Target="../media/image1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8.jpeg"/><Relationship Id="rId7" Type="http://schemas.openxmlformats.org/officeDocument/2006/relationships/image" Target="../media/image193.wmf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wmf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0" Type="http://schemas.openxmlformats.org/officeDocument/2006/relationships/image" Target="../media/image10.jpeg"/><Relationship Id="rId4" Type="http://schemas.openxmlformats.org/officeDocument/2006/relationships/image" Target="../media/image190.wmf"/><Relationship Id="rId9" Type="http://schemas.openxmlformats.org/officeDocument/2006/relationships/image" Target="../media/image1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8.jpeg"/><Relationship Id="rId7" Type="http://schemas.openxmlformats.org/officeDocument/2006/relationships/image" Target="../media/image198.wmf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wmf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image" Target="../media/image10.jpeg"/><Relationship Id="rId4" Type="http://schemas.openxmlformats.org/officeDocument/2006/relationships/image" Target="../media/image195.wmf"/><Relationship Id="rId9" Type="http://schemas.openxmlformats.org/officeDocument/2006/relationships/image" Target="../media/image1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8.jpeg"/><Relationship Id="rId7" Type="http://schemas.openxmlformats.org/officeDocument/2006/relationships/image" Target="../media/image203.wmf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wmf"/><Relationship Id="rId11" Type="http://schemas.openxmlformats.org/officeDocument/2006/relationships/image" Target="../media/image10.jpeg"/><Relationship Id="rId5" Type="http://schemas.openxmlformats.org/officeDocument/2006/relationships/image" Target="../media/image201.wmf"/><Relationship Id="rId10" Type="http://schemas.openxmlformats.org/officeDocument/2006/relationships/image" Target="../media/image184.png"/><Relationship Id="rId4" Type="http://schemas.openxmlformats.org/officeDocument/2006/relationships/image" Target="../media/image200.wmf"/><Relationship Id="rId9" Type="http://schemas.openxmlformats.org/officeDocument/2006/relationships/image" Target="../media/image20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image" Target="../media/image10.jpeg"/><Relationship Id="rId5" Type="http://schemas.openxmlformats.org/officeDocument/2006/relationships/image" Target="../media/image18.wmf"/><Relationship Id="rId10" Type="http://schemas.openxmlformats.org/officeDocument/2006/relationships/slide" Target="slide1.xml"/><Relationship Id="rId4" Type="http://schemas.openxmlformats.org/officeDocument/2006/relationships/image" Target="../media/image17.w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slide" Target="slide1.xml"/><Relationship Id="rId5" Type="http://schemas.openxmlformats.org/officeDocument/2006/relationships/image" Target="../media/image23.wmf"/><Relationship Id="rId10" Type="http://schemas.openxmlformats.org/officeDocument/2006/relationships/image" Target="../media/image10.jpeg"/><Relationship Id="rId4" Type="http://schemas.openxmlformats.org/officeDocument/2006/relationships/image" Target="../media/image22.w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10.jpeg"/><Relationship Id="rId5" Type="http://schemas.openxmlformats.org/officeDocument/2006/relationships/image" Target="../media/image28.wmf"/><Relationship Id="rId10" Type="http://schemas.openxmlformats.org/officeDocument/2006/relationships/slide" Target="slide1.xml"/><Relationship Id="rId4" Type="http://schemas.openxmlformats.org/officeDocument/2006/relationships/image" Target="../media/image27.w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image" Target="../media/image40.png"/><Relationship Id="rId5" Type="http://schemas.openxmlformats.org/officeDocument/2006/relationships/image" Target="../media/image35.wmf"/><Relationship Id="rId10" Type="http://schemas.openxmlformats.org/officeDocument/2006/relationships/image" Target="../media/image39.png"/><Relationship Id="rId4" Type="http://schemas.openxmlformats.org/officeDocument/2006/relationships/image" Target="../media/image34.wmf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3.jpeg"/><Relationship Id="rId7" Type="http://schemas.openxmlformats.org/officeDocument/2006/relationships/image" Target="../media/image44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40.png"/><Relationship Id="rId5" Type="http://schemas.openxmlformats.org/officeDocument/2006/relationships/image" Target="../media/image42.wmf"/><Relationship Id="rId10" Type="http://schemas.openxmlformats.org/officeDocument/2006/relationships/image" Target="../media/image39.png"/><Relationship Id="rId4" Type="http://schemas.openxmlformats.org/officeDocument/2006/relationships/image" Target="../media/image41.wmf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3.jpeg"/><Relationship Id="rId7" Type="http://schemas.openxmlformats.org/officeDocument/2006/relationships/image" Target="../media/image4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40.png"/><Relationship Id="rId5" Type="http://schemas.openxmlformats.org/officeDocument/2006/relationships/image" Target="../media/image47.wmf"/><Relationship Id="rId10" Type="http://schemas.openxmlformats.org/officeDocument/2006/relationships/image" Target="../media/image39.png"/><Relationship Id="rId4" Type="http://schemas.openxmlformats.org/officeDocument/2006/relationships/image" Target="../media/image46.wmf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6" y="3608882"/>
            <a:ext cx="1799092" cy="2016224"/>
          </a:xfrm>
          <a:prstGeom prst="rect">
            <a:avLst/>
          </a:prstGeom>
          <a:noFill/>
        </p:spPr>
      </p:pic>
      <p:pic>
        <p:nvPicPr>
          <p:cNvPr id="10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561">
            <a:off x="2771616" y="5401945"/>
            <a:ext cx="1799092" cy="2016224"/>
          </a:xfrm>
          <a:prstGeom prst="rect">
            <a:avLst/>
          </a:prstGeom>
          <a:noFill/>
        </p:spPr>
      </p:pic>
      <p:pic>
        <p:nvPicPr>
          <p:cNvPr id="10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76872"/>
            <a:ext cx="1799092" cy="2016224"/>
          </a:xfrm>
          <a:prstGeom prst="rect">
            <a:avLst/>
          </a:prstGeom>
          <a:noFill/>
        </p:spPr>
      </p:pic>
      <p:pic>
        <p:nvPicPr>
          <p:cNvPr id="10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1799092" cy="2016224"/>
          </a:xfrm>
          <a:prstGeom prst="rect">
            <a:avLst/>
          </a:prstGeom>
          <a:noFill/>
        </p:spPr>
      </p:pic>
      <p:pic>
        <p:nvPicPr>
          <p:cNvPr id="10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078" y="2096715"/>
            <a:ext cx="1799092" cy="2016224"/>
          </a:xfrm>
          <a:prstGeom prst="rect">
            <a:avLst/>
          </a:prstGeom>
          <a:noFill/>
        </p:spPr>
      </p:pic>
      <p:pic>
        <p:nvPicPr>
          <p:cNvPr id="10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434">
            <a:off x="5549636" y="4979049"/>
            <a:ext cx="1799092" cy="2016224"/>
          </a:xfrm>
          <a:prstGeom prst="rect">
            <a:avLst/>
          </a:prstGeom>
          <a:noFill/>
        </p:spPr>
      </p:pic>
      <p:pic>
        <p:nvPicPr>
          <p:cNvPr id="10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387278" y="4905027"/>
            <a:ext cx="1799092" cy="2016224"/>
          </a:xfrm>
          <a:prstGeom prst="rect">
            <a:avLst/>
          </a:prstGeom>
          <a:noFill/>
        </p:spPr>
      </p:pic>
      <p:pic>
        <p:nvPicPr>
          <p:cNvPr id="10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7594">
            <a:off x="3754087" y="-58824"/>
            <a:ext cx="1799092" cy="2016224"/>
          </a:xfrm>
          <a:prstGeom prst="rect">
            <a:avLst/>
          </a:prstGeom>
          <a:noFill/>
        </p:spPr>
      </p:pic>
      <p:pic>
        <p:nvPicPr>
          <p:cNvPr id="10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08" y="0"/>
            <a:ext cx="1799092" cy="2016224"/>
          </a:xfrm>
          <a:prstGeom prst="rect">
            <a:avLst/>
          </a:prstGeom>
          <a:noFill/>
        </p:spPr>
      </p:pic>
      <p:pic>
        <p:nvPicPr>
          <p:cNvPr id="9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891334" y="179882"/>
            <a:ext cx="1799092" cy="201622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2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3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4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5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6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Управляющая кнопка: в конец 97">
            <a:hlinkClick r:id="" action="ppaction://noaction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20487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5" y="21824"/>
            <a:ext cx="4608513" cy="1246936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5633" y="2561199"/>
              <a:ext cx="806450" cy="535428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1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19872" y="2574238"/>
              <a:ext cx="687688" cy="589295"/>
            </a:xfrm>
            <a:prstGeom prst="rect">
              <a:avLst/>
            </a:prstGeom>
            <a:noFill/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1008"/>
            <a:ext cx="2304256" cy="1370013"/>
            <a:chOff x="2555776" y="2236203"/>
            <a:chExt cx="2304256" cy="107190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71800" y="2236203"/>
              <a:ext cx="1946275" cy="1071908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7"/>
            <a:ext cx="2322016" cy="1270412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8752" y="2575084"/>
              <a:ext cx="886706" cy="536110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зад 40">
            <a:hlinkClick r:id="rId9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20487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8376" y="188640"/>
            <a:ext cx="4379050" cy="1008112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7784" y="2556902"/>
              <a:ext cx="2206625" cy="499886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4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99792" y="2388087"/>
              <a:ext cx="2088232" cy="935851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4"/>
            <a:ext cx="2304256" cy="1296144"/>
            <a:chOff x="2555776" y="2292543"/>
            <a:chExt cx="2304256" cy="101411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98838" y="2348883"/>
              <a:ext cx="2164773" cy="957773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38"/>
            <a:ext cx="2304256" cy="1296142"/>
            <a:chOff x="2555776" y="2292268"/>
            <a:chExt cx="2304256" cy="107337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99792" y="2350196"/>
              <a:ext cx="2016224" cy="955815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Управляющая кнопка: назад 55">
            <a:hlinkClick r:id="rId9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4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04082" y="2600739"/>
              <a:ext cx="1562170" cy="459456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3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59633" y="4437113"/>
            <a:ext cx="2379084" cy="1373534"/>
            <a:chOff x="2555776" y="2348880"/>
            <a:chExt cx="2304256" cy="93978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95261" y="2348880"/>
              <a:ext cx="2126170" cy="939786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838756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839047" y="2852938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77757" y="2398148"/>
              <a:ext cx="1858935" cy="869793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838756" y="4437113"/>
            <a:ext cx="2379084" cy="1381975"/>
            <a:chOff x="2555776" y="2348694"/>
            <a:chExt cx="2304256" cy="94556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8012" y="2348694"/>
              <a:ext cx="2092295" cy="945562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056" y="476672"/>
            <a:ext cx="2333625" cy="80645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10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5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865085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865085" y="4437113"/>
            <a:ext cx="2365919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4004" y="2644491"/>
              <a:ext cx="1147225" cy="377992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3851920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65919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33873" y="2644492"/>
              <a:ext cx="1320391" cy="377992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195" y="2852938"/>
            <a:ext cx="2375989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13707" y="2383501"/>
              <a:ext cx="2246325" cy="864602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59632" y="2824163"/>
            <a:ext cx="2365919" cy="1422400"/>
            <a:chOff x="2555776" y="2329006"/>
            <a:chExt cx="2304256" cy="97322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16826" y="2329006"/>
              <a:ext cx="1192231" cy="973221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4008" y="404664"/>
            <a:ext cx="3024336" cy="957262"/>
          </a:xfrm>
          <a:prstGeom prst="rect">
            <a:avLst/>
          </a:prstGeom>
          <a:noFill/>
        </p:spPr>
      </p:pic>
      <p:sp>
        <p:nvSpPr>
          <p:cNvPr id="43" name="Управляющая кнопка: назад 42">
            <a:hlinkClick r:id="rId10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72797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72797" y="2804518"/>
            <a:ext cx="2357777" cy="1439241"/>
            <a:chOff x="2555776" y="2315752"/>
            <a:chExt cx="2304256" cy="98474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4366" y="2315752"/>
              <a:ext cx="1689374" cy="984744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57777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5150" y="2624737"/>
              <a:ext cx="1407469" cy="414922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305" y="4437114"/>
            <a:ext cx="2354772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5862" y="2595222"/>
              <a:ext cx="2207385" cy="509953"/>
            </a:xfrm>
            <a:prstGeom prst="rect">
              <a:avLst/>
            </a:prstGeom>
            <a:noFill/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5085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9387" y="2853207"/>
            <a:ext cx="2438226" cy="1417164"/>
            <a:chOff x="2555776" y="2348880"/>
            <a:chExt cx="2382880" cy="96963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18852" y="2370247"/>
              <a:ext cx="2319804" cy="948272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51920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040" y="476250"/>
            <a:ext cx="2448272" cy="806450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0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96763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97014" y="2848906"/>
            <a:ext cx="2338881" cy="1391309"/>
            <a:chOff x="2555777" y="2346121"/>
            <a:chExt cx="2301235" cy="95194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7" y="2348880"/>
              <a:ext cx="2301235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0695" y="2346121"/>
              <a:ext cx="2150510" cy="951948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6763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96763" y="4437112"/>
            <a:ext cx="2341953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1789" y="2644492"/>
              <a:ext cx="1844019" cy="43466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875886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76132" y="2852938"/>
            <a:ext cx="2338968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05408" y="2607254"/>
              <a:ext cx="1444837" cy="431384"/>
            </a:xfrm>
            <a:prstGeom prst="rect">
              <a:avLst/>
            </a:prstGeom>
            <a:noFill/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5886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75886" y="4387850"/>
            <a:ext cx="2341953" cy="1506539"/>
            <a:chOff x="2555776" y="2314988"/>
            <a:chExt cx="2304256" cy="103079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92442" y="2314988"/>
              <a:ext cx="2094570" cy="1030790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9" y="400050"/>
            <a:ext cx="3317130" cy="958850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0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59633" y="2813033"/>
            <a:ext cx="2379084" cy="1421866"/>
            <a:chOff x="2555776" y="2321578"/>
            <a:chExt cx="2304256" cy="9728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95262" y="2321578"/>
              <a:ext cx="1883066" cy="972856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1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851921" y="2852936"/>
            <a:ext cx="237908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8722" y="2668083"/>
              <a:ext cx="1363824" cy="392112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39047" y="4437114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13820" y="2357535"/>
              <a:ext cx="2213847" cy="918911"/>
            </a:xfrm>
            <a:prstGeom prst="rect">
              <a:avLst/>
            </a:prstGeom>
            <a:noFill/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6468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45364" y="4437384"/>
            <a:ext cx="237908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25427" y="2397961"/>
              <a:ext cx="2175949" cy="853705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4008" y="330200"/>
            <a:ext cx="3024336" cy="957263"/>
          </a:xfrm>
          <a:prstGeom prst="rect">
            <a:avLst/>
          </a:prstGeom>
          <a:noFill/>
        </p:spPr>
      </p:pic>
      <p:sp>
        <p:nvSpPr>
          <p:cNvPr id="46" name="Управляющая кнопка: назад 45">
            <a:hlinkClick r:id="rId10" action="ppaction://hlinksldjump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708921"/>
            <a:ext cx="2520278" cy="136815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5376" y="2575451"/>
              <a:ext cx="1653178" cy="561557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3850" y="4365104"/>
            <a:ext cx="2520278" cy="1368152"/>
            <a:chOff x="2555776" y="2348881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53282" y="2595224"/>
              <a:ext cx="1883956" cy="542006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343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159412" y="4415073"/>
            <a:ext cx="2517044" cy="131818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7590" y="2536982"/>
              <a:ext cx="1358830" cy="588482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50" y="2708647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50" y="2708920"/>
            <a:ext cx="2520278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91103" y="2546124"/>
              <a:ext cx="1310641" cy="590884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20384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00" y="260648"/>
            <a:ext cx="1631950" cy="1076325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0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24"/>
            <a:ext cx="2509937" cy="1368153"/>
            <a:chOff x="2555776" y="2348879"/>
            <a:chExt cx="2304256" cy="9361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15559" y="2579792"/>
              <a:ext cx="1106174" cy="555039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102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102" y="4365103"/>
            <a:ext cx="2522012" cy="1367879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08034" y="2627356"/>
              <a:ext cx="1018203" cy="456288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73" y="2708917"/>
            <a:ext cx="2522013" cy="1368151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7343" y="2595225"/>
              <a:ext cx="1316992" cy="542007"/>
            </a:xfrm>
            <a:prstGeom prst="rect">
              <a:avLst/>
            </a:prstGeom>
            <a:noFill/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191774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75" y="4365375"/>
            <a:ext cx="2522013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4906" y="2646725"/>
              <a:ext cx="626586" cy="456288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зад 37">
            <a:hlinkClick r:id="rId9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Object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6375" y="-33338"/>
            <a:ext cx="1719263" cy="1516063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19"/>
            <a:ext cx="2520278" cy="1368151"/>
            <a:chOff x="2555776" y="2296408"/>
            <a:chExt cx="2304256" cy="9885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296408"/>
              <a:ext cx="2304256" cy="988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8301" y="2504005"/>
              <a:ext cx="996929" cy="625859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053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053" y="4365100"/>
            <a:ext cx="2532402" cy="1367878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89509" y="2545997"/>
              <a:ext cx="1394591" cy="590884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0571" y="2574366"/>
              <a:ext cx="1305809" cy="562643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1725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25" y="4365372"/>
            <a:ext cx="2532403" cy="1367877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22014" y="2582675"/>
              <a:ext cx="917290" cy="590818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зад 37">
            <a:hlinkClick r:id="rId9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92" name="Object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56831" y="188640"/>
            <a:ext cx="2346128" cy="1154385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5855" y="2608907"/>
              <a:ext cx="876769" cy="468052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88640"/>
            <a:ext cx="3613150" cy="1243012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2416" y="2573928"/>
              <a:ext cx="588963" cy="510492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501011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5857" y="2560381"/>
              <a:ext cx="913160" cy="516424"/>
            </a:xfrm>
            <a:prstGeom prst="rect">
              <a:avLst/>
            </a:prstGeom>
            <a:noFill/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10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14366" y="2588669"/>
              <a:ext cx="450850" cy="521657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9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2"/>
            <a:ext cx="2520279" cy="1368150"/>
            <a:chOff x="2555776" y="2296409"/>
            <a:chExt cx="2304256" cy="9885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5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9193" y="2588445"/>
              <a:ext cx="703943" cy="503563"/>
            </a:xfrm>
            <a:prstGeom prst="rect">
              <a:avLst/>
            </a:prstGeom>
            <a:noFill/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5100"/>
            <a:ext cx="2532402" cy="136787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34103" y="2579556"/>
              <a:ext cx="823354" cy="473671"/>
            </a:xfrm>
            <a:prstGeom prst="rect">
              <a:avLst/>
            </a:prstGeom>
            <a:noFill/>
          </p:spPr>
        </p:pic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57352" y="2579797"/>
              <a:ext cx="1107915" cy="474662"/>
            </a:xfrm>
            <a:prstGeom prst="rect">
              <a:avLst/>
            </a:prstGeom>
            <a:noFill/>
          </p:spPr>
        </p:pic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367877"/>
            <a:chOff x="2555776" y="2348880"/>
            <a:chExt cx="2304256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39151" y="2580457"/>
              <a:ext cx="1022692" cy="482363"/>
            </a:xfrm>
            <a:prstGeom prst="rect">
              <a:avLst/>
            </a:prstGeom>
            <a:noFill/>
          </p:spPr>
        </p:pic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9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903" name="Object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152" y="184611"/>
            <a:ext cx="2686323" cy="1088564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65102"/>
            <a:ext cx="2520278" cy="1368151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91003" y="2595225"/>
              <a:ext cx="793932" cy="480094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96598" y="2601231"/>
              <a:ext cx="1255487" cy="482266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5895" y="2601520"/>
              <a:ext cx="1463040" cy="480093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9193"/>
            <a:ext cx="2508212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7302" y="2595036"/>
              <a:ext cx="1018619" cy="470096"/>
            </a:xfrm>
            <a:prstGeom prst="rect">
              <a:avLst/>
            </a:prstGeom>
            <a:noFill/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Object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216" y="258251"/>
            <a:ext cx="1822559" cy="1013337"/>
          </a:xfrm>
          <a:prstGeom prst="rect">
            <a:avLst/>
          </a:prstGeom>
          <a:noFill/>
        </p:spPr>
      </p:pic>
      <p:sp>
        <p:nvSpPr>
          <p:cNvPr id="40" name="Управляющая кнопка: назад 39">
            <a:hlinkClick r:id="rId10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2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Objec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75" y="422275"/>
            <a:ext cx="3354388" cy="979488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8296" y="2619374"/>
              <a:ext cx="726632" cy="444250"/>
            </a:xfrm>
            <a:prstGeom prst="rect">
              <a:avLst/>
            </a:prstGeom>
            <a:noFill/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36207" y="2592369"/>
              <a:ext cx="930810" cy="431301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6758" y="2604167"/>
              <a:ext cx="944329" cy="456101"/>
            </a:xfrm>
            <a:prstGeom prst="rect">
              <a:avLst/>
            </a:prstGeom>
            <a:noFill/>
          </p:spPr>
        </p:pic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338"/>
            <a:ext cx="2436550" cy="1367880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7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2807" y="2611738"/>
              <a:ext cx="783682" cy="475843"/>
            </a:xfrm>
            <a:prstGeom prst="rect">
              <a:avLst/>
            </a:prstGeom>
            <a:noFill/>
          </p:spPr>
        </p:pic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Управляющая кнопка: назад 48">
            <a:hlinkClick r:id="rId9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</a:p>
        </p:txBody>
      </p:sp>
      <p:sp>
        <p:nvSpPr>
          <p:cNvPr id="53" name="Управляющая кнопка: сведения 52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2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52120" y="2420888"/>
            <a:ext cx="2436550" cy="1368151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1379" y="2595225"/>
              <a:ext cx="1509247" cy="521245"/>
            </a:xfrm>
            <a:prstGeom prst="rect">
              <a:avLst/>
            </a:prstGeom>
            <a:noFill/>
          </p:spPr>
        </p:pic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0976" y="2545993"/>
              <a:ext cx="1114134" cy="539602"/>
            </a:xfrm>
            <a:prstGeom prst="rect">
              <a:avLst/>
            </a:prstGeom>
            <a:noFill/>
          </p:spPr>
        </p:pic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76758" y="2589058"/>
              <a:ext cx="1068341" cy="517028"/>
            </a:xfrm>
            <a:prstGeom prst="rect">
              <a:avLst/>
            </a:prstGeom>
            <a:noFill/>
          </p:spPr>
        </p:pic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1162"/>
            <a:ext cx="2436550" cy="1367880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9233" y="2600772"/>
              <a:ext cx="781758" cy="536376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Object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960" y="383480"/>
            <a:ext cx="2520280" cy="971998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</a:p>
        </p:txBody>
      </p:sp>
      <p:sp>
        <p:nvSpPr>
          <p:cNvPr id="59" name="Управляющая кнопка: назад 58">
            <a:hlinkClick r:id="rId9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сведения 60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2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5"/>
            <a:ext cx="2436550" cy="1368147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9228" y="2563982"/>
              <a:ext cx="967920" cy="563586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4002957"/>
            <a:ext cx="2364542" cy="1326438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5730" y="2561131"/>
              <a:ext cx="1224714" cy="594890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2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51511" y="2605356"/>
              <a:ext cx="987611" cy="473576"/>
            </a:xfrm>
            <a:prstGeom prst="rect">
              <a:avLst/>
            </a:prstGeom>
            <a:noFill/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421158"/>
            <a:ext cx="2436550" cy="136787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7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18441" y="2561664"/>
              <a:ext cx="771694" cy="518075"/>
            </a:xfrm>
            <a:prstGeom prst="rect">
              <a:avLst/>
            </a:prstGeom>
            <a:noFill/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ject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67586"/>
            <a:ext cx="1872208" cy="169945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</a:p>
        </p:txBody>
      </p:sp>
      <p:sp>
        <p:nvSpPr>
          <p:cNvPr id="36" name="Управляющая кнопка: назад 35">
            <a:hlinkClick r:id="rId9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2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3"/>
            <a:ext cx="2436551" cy="1338096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1775" y="2349429"/>
              <a:ext cx="686096" cy="888465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3"/>
            <a:ext cx="2364542" cy="1331046"/>
            <a:chOff x="2555776" y="2348880"/>
            <a:chExt cx="2304256" cy="9393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00245" y="2393083"/>
              <a:ext cx="804453" cy="895154"/>
            </a:xfrm>
            <a:prstGeom prst="rect">
              <a:avLst/>
            </a:prstGeom>
            <a:noFill/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88970" y="2636855"/>
              <a:ext cx="594659" cy="402975"/>
            </a:xfrm>
            <a:prstGeom prst="rect">
              <a:avLst/>
            </a:prstGeom>
            <a:noFill/>
          </p:spPr>
        </p:pic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21159"/>
            <a:ext cx="2436550" cy="1367879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6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6991" y="2376975"/>
              <a:ext cx="472912" cy="878898"/>
            </a:xfrm>
            <a:prstGeom prst="rect">
              <a:avLst/>
            </a:prstGeom>
            <a:noFill/>
          </p:spPr>
        </p:pic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Object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944" y="476672"/>
            <a:ext cx="2642888" cy="1023268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</a:p>
        </p:txBody>
      </p:sp>
      <p:sp>
        <p:nvSpPr>
          <p:cNvPr id="31" name="Управляющая кнопка: назад 30">
            <a:hlinkClick r:id="rId9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2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2" y="2420887"/>
            <a:ext cx="2436550" cy="1368152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2616" y="2577014"/>
              <a:ext cx="1207050" cy="530058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3992963"/>
            <a:ext cx="2436550" cy="1379981"/>
            <a:chOff x="2555776" y="2340598"/>
            <a:chExt cx="2304256" cy="944386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1870" y="2340598"/>
              <a:ext cx="680983" cy="926468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5"/>
            <a:ext cx="2448274" cy="1368477"/>
            <a:chOff x="2555776" y="2348880"/>
            <a:chExt cx="2304256" cy="936327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2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81286" y="2348916"/>
              <a:ext cx="1008529" cy="936291"/>
            </a:xfrm>
            <a:prstGeom prst="rect">
              <a:avLst/>
            </a:prstGeom>
            <a:noFill/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2" y="4005338"/>
            <a:ext cx="2436551" cy="1367880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7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3830" y="2525912"/>
              <a:ext cx="807702" cy="554064"/>
            </a:xfrm>
            <a:prstGeom prst="rect">
              <a:avLst/>
            </a:prstGeom>
            <a:noFill/>
          </p:spPr>
        </p:pic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</a:p>
        </p:txBody>
      </p:sp>
      <p:sp>
        <p:nvSpPr>
          <p:cNvPr id="31" name="Управляющая кнопка: назад 30">
            <a:hlinkClick r:id="rId8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pic>
        <p:nvPicPr>
          <p:cNvPr id="78862" name="Object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90488"/>
            <a:ext cx="1414463" cy="16525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выражение,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1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620688"/>
            <a:ext cx="1098550" cy="627063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5985" y="2588824"/>
              <a:ext cx="825788" cy="504093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98012" y="2545995"/>
              <a:ext cx="1343064" cy="492785"/>
            </a:xfrm>
            <a:prstGeom prst="rect">
              <a:avLst/>
            </a:prstGeom>
            <a:noFill/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772" y="2589622"/>
              <a:ext cx="1667798" cy="498287"/>
            </a:xfrm>
            <a:prstGeom prst="rect">
              <a:avLst/>
            </a:prstGeom>
            <a:noFill/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61384" y="2522730"/>
              <a:ext cx="1209867" cy="551080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зад 29">
            <a:hlinkClick r:id="rId9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80904" name="Object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6056" y="116632"/>
            <a:ext cx="1852141" cy="9993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4733" y="2561668"/>
              <a:ext cx="1536170" cy="509420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7263" y="2561712"/>
              <a:ext cx="2079720" cy="510608"/>
            </a:xfrm>
            <a:prstGeom prst="rect">
              <a:avLst/>
            </a:prstGeom>
            <a:noFill/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6765" y="2376730"/>
              <a:ext cx="1490658" cy="879810"/>
            </a:xfrm>
            <a:prstGeom prst="rect">
              <a:avLst/>
            </a:prstGeom>
            <a:noFill/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4924" y="2491492"/>
              <a:ext cx="2121284" cy="560168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назад 45">
            <a:hlinkClick r:id="rId8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" action="ppaction://noaction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выражение,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Object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640" y="620688"/>
            <a:ext cx="2236787" cy="715962"/>
          </a:xfrm>
          <a:prstGeom prst="rect">
            <a:avLst/>
          </a:prstGeom>
          <a:noFill/>
        </p:spPr>
      </p:pic>
      <p:pic>
        <p:nvPicPr>
          <p:cNvPr id="56" name="Object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65650" y="66675"/>
            <a:ext cx="2874963" cy="11001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082" y="2595221"/>
              <a:ext cx="1862594" cy="495809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04907" y="2595272"/>
              <a:ext cx="1703013" cy="499184"/>
            </a:xfrm>
            <a:prstGeom prst="rect">
              <a:avLst/>
            </a:prstGeom>
            <a:noFill/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5297" y="2645017"/>
              <a:ext cx="2154238" cy="490955"/>
            </a:xfrm>
            <a:prstGeom prst="rect">
              <a:avLst/>
            </a:prstGeom>
            <a:noFill/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2519" y="2529550"/>
              <a:ext cx="2098193" cy="547085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зад 29">
            <a:hlinkClick r:id="rId8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53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выражение,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Object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0963" y="620713"/>
            <a:ext cx="2198687" cy="715962"/>
          </a:xfrm>
          <a:prstGeom prst="rect">
            <a:avLst/>
          </a:prstGeom>
          <a:noFill/>
        </p:spPr>
      </p:pic>
      <p:pic>
        <p:nvPicPr>
          <p:cNvPr id="56" name="Object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4047" y="-36815"/>
            <a:ext cx="2339727" cy="15274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501010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7824" y="2556902"/>
              <a:ext cx="1337739" cy="495945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476672"/>
            <a:ext cx="3746500" cy="811212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7864" y="2621359"/>
              <a:ext cx="815752" cy="533809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1840" y="2517899"/>
              <a:ext cx="1204912" cy="543484"/>
            </a:xfrm>
            <a:prstGeom prst="rect">
              <a:avLst/>
            </a:prstGeom>
            <a:noFill/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840"/>
            <a:ext cx="2304256" cy="1268828"/>
            <a:chOff x="2555776" y="2292268"/>
            <a:chExt cx="2304256" cy="99271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7" y="2568234"/>
              <a:ext cx="967160" cy="525838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назад 37">
            <a:hlinkClick r:id="rId9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5" grpId="0" animBg="1"/>
      <p:bldP spid="3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4846" y="2560582"/>
              <a:ext cx="1968885" cy="509420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0352" y="2561425"/>
              <a:ext cx="2027381" cy="509522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12"/>
            <a:ext cx="2387698" cy="1368153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5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3730" y="2561379"/>
              <a:ext cx="1728121" cy="510506"/>
            </a:xfrm>
            <a:prstGeom prst="rect">
              <a:avLst/>
            </a:prstGeom>
            <a:noFill/>
          </p:spPr>
        </p:pic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11881" y="2492997"/>
              <a:ext cx="2107430" cy="558978"/>
            </a:xfrm>
            <a:prstGeom prst="rect">
              <a:avLst/>
            </a:prstGeom>
            <a:noFill/>
          </p:spPr>
        </p:pic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назад 30">
            <a:hlinkClick r:id="rId8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9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выражение,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Object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0238" y="665163"/>
            <a:ext cx="1098550" cy="627062"/>
          </a:xfrm>
          <a:prstGeom prst="rect">
            <a:avLst/>
          </a:prstGeom>
          <a:noFill/>
        </p:spPr>
      </p:pic>
      <p:pic>
        <p:nvPicPr>
          <p:cNvPr id="43" name="Object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22800" y="115888"/>
            <a:ext cx="3914775" cy="958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4280" y="2545952"/>
              <a:ext cx="1556623" cy="557490"/>
            </a:xfrm>
            <a:prstGeom prst="rect">
              <a:avLst/>
            </a:prstGeom>
            <a:noFill/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17071" y="2560338"/>
              <a:ext cx="1537963" cy="576998"/>
            </a:xfrm>
            <a:prstGeom prst="rect">
              <a:avLst/>
            </a:prstGeom>
            <a:noFill/>
          </p:spPr>
        </p:pic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1737" y="2376729"/>
              <a:ext cx="1320341" cy="879809"/>
            </a:xfrm>
            <a:prstGeom prst="rect">
              <a:avLst/>
            </a:prstGeom>
            <a:noFill/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14384" y="2491808"/>
              <a:ext cx="1126764" cy="589993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зад 28">
            <a:hlinkClick r:id="rId8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51520" y="188640"/>
            <a:ext cx="44416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выражение,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Object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03648" y="620688"/>
            <a:ext cx="1098550" cy="715962"/>
          </a:xfrm>
          <a:prstGeom prst="rect">
            <a:avLst/>
          </a:prstGeom>
          <a:noFill/>
        </p:spPr>
      </p:pic>
      <p:pic>
        <p:nvPicPr>
          <p:cNvPr id="53" name="Object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8024" y="-2914"/>
            <a:ext cx="2960564" cy="15586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Object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332656"/>
            <a:ext cx="2782888" cy="96678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184400"/>
            <a:ext cx="2376265" cy="1406526"/>
            <a:chOff x="2555776" y="2334876"/>
            <a:chExt cx="2304256" cy="96235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1274" y="2334876"/>
              <a:ext cx="1922703" cy="962359"/>
            </a:xfrm>
            <a:prstGeom prst="rect">
              <a:avLst/>
            </a:prstGeom>
            <a:noFill/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04906" y="2545994"/>
              <a:ext cx="1745649" cy="542063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798888"/>
            <a:ext cx="2387698" cy="1478152"/>
            <a:chOff x="2555776" y="2306348"/>
            <a:chExt cx="2304256" cy="101136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4789" y="2306348"/>
              <a:ext cx="1965226" cy="1011367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65255" y="2522972"/>
              <a:ext cx="1885300" cy="600177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143126"/>
            <a:ext cx="2376265" cy="1489075"/>
            <a:chOff x="2555776" y="2306636"/>
            <a:chExt cx="2304256" cy="10188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9905" y="2306636"/>
              <a:ext cx="1296169" cy="1018840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14383" y="2595272"/>
              <a:ext cx="1278684" cy="437423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184399"/>
            <a:ext cx="2387698" cy="1408113"/>
            <a:chOff x="2555776" y="2334877"/>
            <a:chExt cx="2304256" cy="96344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8601" y="2334877"/>
              <a:ext cx="1680629" cy="963446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6"/>
            <a:ext cx="2376265" cy="1368146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14384" y="2583684"/>
              <a:ext cx="1249995" cy="479350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зад 33">
            <a:hlinkClick r:id="rId8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108552" name="Object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64088" y="333375"/>
            <a:ext cx="2830512" cy="9667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0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3019" y="2613738"/>
              <a:ext cx="1174558" cy="424698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61794" y="2595273"/>
              <a:ext cx="1487532" cy="418315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201862"/>
            <a:ext cx="2387698" cy="1376362"/>
            <a:chOff x="2555776" y="2346824"/>
            <a:chExt cx="2304256" cy="94172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07542" y="2346824"/>
              <a:ext cx="1542746" cy="941721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168525"/>
            <a:ext cx="2376266" cy="1416623"/>
            <a:chOff x="2555776" y="2232778"/>
            <a:chExt cx="2304256" cy="106129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9092" y="2232778"/>
              <a:ext cx="1382157" cy="1061298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зад 33">
            <a:hlinkClick r:id="rId8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60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110600" name="Object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5025" y="333375"/>
            <a:ext cx="3070225" cy="9667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798886"/>
            <a:ext cx="2376266" cy="1485900"/>
            <a:chOff x="2555776" y="2306347"/>
            <a:chExt cx="2304256" cy="1016668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2159" y="2306347"/>
              <a:ext cx="1468581" cy="1016668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7" y="3840163"/>
            <a:ext cx="2376265" cy="1406525"/>
            <a:chOff x="2555776" y="2334587"/>
            <a:chExt cx="2304256" cy="9625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3787" y="2334587"/>
              <a:ext cx="1556326" cy="962551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5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82754" y="2631406"/>
              <a:ext cx="1528815" cy="450809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4558" y="2553894"/>
              <a:ext cx="1192982" cy="491027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зад 33">
            <a:hlinkClick r:id="rId8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111624" name="Object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333375"/>
            <a:ext cx="2782888" cy="9667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861052"/>
            <a:ext cx="2376264" cy="1387221"/>
            <a:chOff x="2555776" y="2348880"/>
            <a:chExt cx="2304256" cy="94915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8354" y="2357396"/>
              <a:ext cx="1403927" cy="940634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204864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4594" y="2617340"/>
              <a:ext cx="1043709" cy="397623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427334"/>
            <a:chOff x="2555776" y="2348880"/>
            <a:chExt cx="2304256" cy="97659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9129" y="2371807"/>
              <a:ext cx="1265450" cy="953670"/>
            </a:xfrm>
            <a:prstGeom prst="rect">
              <a:avLst/>
            </a:prstGeom>
            <a:noFill/>
          </p:spPr>
        </p:pic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2836" y="2529736"/>
              <a:ext cx="1554201" cy="462699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зад 32">
            <a:hlinkClick r:id="rId8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48" name="Object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9992" y="383440"/>
            <a:ext cx="3600400" cy="907620"/>
          </a:xfrm>
          <a:prstGeom prst="rect">
            <a:avLst/>
          </a:prstGeom>
          <a:noFill/>
        </p:spPr>
      </p:pic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51520" y="18864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691380"/>
            <a:ext cx="993398" cy="1113291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1015049" y="875109"/>
            <a:ext cx="993398" cy="1113291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9832" y="2550883"/>
              <a:ext cx="1172071" cy="574407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3679" y="2612432"/>
              <a:ext cx="742950" cy="531607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9091" y="2506527"/>
              <a:ext cx="869950" cy="591226"/>
            </a:xfrm>
            <a:prstGeom prst="rect">
              <a:avLst/>
            </a:prstGeom>
            <a:noFill/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68139"/>
            <a:ext cx="2304256" cy="1301022"/>
            <a:chOff x="2555776" y="2292269"/>
            <a:chExt cx="2304256" cy="107968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75857" y="2546998"/>
              <a:ext cx="957610" cy="611777"/>
            </a:xfrm>
            <a:prstGeom prst="rect">
              <a:avLst/>
            </a:prstGeom>
            <a:noFill/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ject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824" y="476672"/>
            <a:ext cx="3240360" cy="920484"/>
          </a:xfrm>
          <a:prstGeom prst="rect">
            <a:avLst/>
          </a:prstGeom>
          <a:noFill/>
        </p:spPr>
      </p:pic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10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5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42" name="Скругленная прямоугольная выноска 41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справедливо, что</a:t>
              </a:r>
            </a:p>
            <a:p>
              <a:pPr algn="ctr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2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8" name="Формула" r:id="rId12" imgW="1244520" imgH="279360" progId="Equation.3">
                    <p:embed/>
                  </p:oleObj>
                </mc:Choice>
                <mc:Fallback>
                  <p:oleObj name="Формула" r:id="rId12" imgW="1244520" imgH="2793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2266" y="2600184"/>
              <a:ext cx="745678" cy="446394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5591" y="2630578"/>
              <a:ext cx="481748" cy="482409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17516" y="2548757"/>
              <a:ext cx="691860" cy="532538"/>
            </a:xfrm>
            <a:prstGeom prst="rect">
              <a:avLst/>
            </a:prstGeom>
            <a:noFill/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3019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9580" y="2572075"/>
              <a:ext cx="1239449" cy="508926"/>
            </a:xfrm>
            <a:prstGeom prst="rect">
              <a:avLst/>
            </a:prstGeom>
            <a:noFill/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ject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5816" y="476672"/>
            <a:ext cx="3384376" cy="924289"/>
          </a:xfrm>
          <a:prstGeom prst="rect">
            <a:avLst/>
          </a:prstGeom>
          <a:noFill/>
        </p:spPr>
      </p:pic>
      <p:pic>
        <p:nvPicPr>
          <p:cNvPr id="34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1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44" name="Скругленная прямоугольная выноска 43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справедливо, что</a:t>
              </a:r>
            </a:p>
            <a:p>
              <a:pPr algn="ctr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2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6" name="Формула" r:id="rId12" imgW="1244520" imgH="279360" progId="Equation.3">
                    <p:embed/>
                  </p:oleObj>
                </mc:Choice>
                <mc:Fallback>
                  <p:oleObj name="Формула" r:id="rId12" imgW="1244520" imgH="2793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ject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7177" y="2580691"/>
              <a:ext cx="1150865" cy="496267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73017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872" y="2574238"/>
              <a:ext cx="693515" cy="533906"/>
            </a:xfrm>
            <a:prstGeom prst="rect">
              <a:avLst/>
            </a:prstGeom>
            <a:noFill/>
          </p:spPr>
        </p:pic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31840" y="2502408"/>
              <a:ext cx="1152128" cy="536742"/>
            </a:xfrm>
            <a:prstGeom prst="rect">
              <a:avLst/>
            </a:prstGeom>
            <a:noFill/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2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8044" y="2536997"/>
              <a:ext cx="821908" cy="544006"/>
            </a:xfrm>
            <a:prstGeom prst="rect">
              <a:avLst/>
            </a:prstGeom>
            <a:noFill/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Object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3768" y="476672"/>
            <a:ext cx="3960812" cy="912812"/>
          </a:xfrm>
          <a:prstGeom prst="rect">
            <a:avLst/>
          </a:prstGeom>
          <a:noFill/>
        </p:spPr>
      </p:pic>
      <p:pic>
        <p:nvPicPr>
          <p:cNvPr id="36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79512" y="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Найдите значение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назад 38">
            <a:hlinkClick r:id="rId10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50" name="Скругленная прямоугольная выноска 49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2483768" y="4365104"/>
            <a:ext cx="5688632" cy="1728192"/>
            <a:chOff x="2483768" y="4365104"/>
            <a:chExt cx="5688632" cy="1728192"/>
          </a:xfrm>
        </p:grpSpPr>
        <p:sp>
          <p:nvSpPr>
            <p:cNvPr id="52" name="Скругленная прямоугольная выноска 51"/>
            <p:cNvSpPr/>
            <p:nvPr/>
          </p:nvSpPr>
          <p:spPr>
            <a:xfrm>
              <a:off x="2483768" y="4365104"/>
              <a:ext cx="5688632" cy="1728192"/>
            </a:xfrm>
            <a:prstGeom prst="wedgeRoundRectCallout">
              <a:avLst>
                <a:gd name="adj1" fmla="val -14811"/>
                <a:gd name="adj2" fmla="val 72737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Для любого неотрицательного числа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справедливо, что</a:t>
              </a:r>
            </a:p>
            <a:p>
              <a:pPr algn="ctr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2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3779912" y="5301208"/>
            <a:ext cx="3053705" cy="72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0" name="Формула" r:id="rId12" imgW="1244520" imgH="279360" progId="Equation.3">
                    <p:embed/>
                  </p:oleObj>
                </mc:Choice>
                <mc:Fallback>
                  <p:oleObj name="Формула" r:id="rId12" imgW="1244520" imgH="27936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5301208"/>
                          <a:ext cx="3053705" cy="72681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20487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260648"/>
            <a:ext cx="3100388" cy="890588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1502" y="2588717"/>
              <a:ext cx="1159832" cy="540247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52825"/>
            <a:ext cx="2304256" cy="1336675"/>
            <a:chOff x="2555776" y="2333082"/>
            <a:chExt cx="2304256" cy="104582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4946" y="2333082"/>
              <a:ext cx="1779587" cy="1045825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47864" y="2517900"/>
              <a:ext cx="704850" cy="537817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87824" y="2573959"/>
              <a:ext cx="1399440" cy="548788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Управляющая кнопка: назад 54">
            <a:hlinkClick r:id="rId9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ведения 5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59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20487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60648"/>
            <a:ext cx="2878849" cy="893316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3196" y="2557759"/>
              <a:ext cx="1944687" cy="566384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6"/>
            <a:ext cx="2304256" cy="1296987"/>
            <a:chOff x="2555776" y="2348878"/>
            <a:chExt cx="2304256" cy="101477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59832" y="2348878"/>
              <a:ext cx="1274762" cy="1014772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52825"/>
            <a:ext cx="2304256" cy="1336674"/>
            <a:chOff x="2555776" y="2276745"/>
            <a:chExt cx="2304256" cy="104582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32758" y="2276745"/>
              <a:ext cx="1655762" cy="1045823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71800" y="2517621"/>
              <a:ext cx="1973284" cy="600158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зад 57">
            <a:hlinkClick r:id="rId9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сведения 58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62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20487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332656"/>
            <a:ext cx="2988444" cy="858547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38338"/>
            <a:ext cx="2304256" cy="1368425"/>
            <a:chOff x="2555776" y="2312404"/>
            <a:chExt cx="2304256" cy="98830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Object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71800" y="2312404"/>
              <a:ext cx="1805608" cy="988306"/>
            </a:xfrm>
            <a:prstGeom prst="rect">
              <a:avLst/>
            </a:prstGeom>
            <a:noFill/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38538"/>
            <a:ext cx="2304256" cy="1330620"/>
            <a:chOff x="2555776" y="2321905"/>
            <a:chExt cx="2304256" cy="104108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Object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35908" y="2321905"/>
              <a:ext cx="1611313" cy="1040857"/>
            </a:xfrm>
            <a:prstGeom prst="rect">
              <a:avLst/>
            </a:prstGeom>
            <a:noFill/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0438"/>
            <a:ext cx="2304256" cy="1355725"/>
            <a:chOff x="2555776" y="2235757"/>
            <a:chExt cx="2304256" cy="106072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Object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01008" y="2235757"/>
              <a:ext cx="1571625" cy="1060729"/>
            </a:xfrm>
            <a:prstGeom prst="rect">
              <a:avLst/>
            </a:prstGeom>
            <a:noFill/>
          </p:spPr>
        </p:pic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24049"/>
            <a:ext cx="2304256" cy="1333622"/>
            <a:chOff x="2555776" y="2241574"/>
            <a:chExt cx="2304256" cy="104340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Object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5283" y="2241574"/>
              <a:ext cx="1368425" cy="1043313"/>
            </a:xfrm>
            <a:prstGeom prst="rect">
              <a:avLst/>
            </a:prstGeom>
            <a:noFill/>
          </p:spPr>
        </p:pic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зад 40">
            <a:hlinkClick r:id="rId9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pic>
        <p:nvPicPr>
          <p:cNvPr id="6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764704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Решите уравнение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681</Words>
  <Application>Microsoft Office PowerPoint</Application>
  <PresentationFormat>Экран (4:3)</PresentationFormat>
  <Paragraphs>299</Paragraphs>
  <Slides>36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520</cp:revision>
  <dcterms:created xsi:type="dcterms:W3CDTF">2018-07-11T10:51:18Z</dcterms:created>
  <dcterms:modified xsi:type="dcterms:W3CDTF">2019-02-03T13:21:10Z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3256018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